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bd7391a0f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bd7391a0f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d7391a0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d7391a0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cb10a84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cb10a84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bd7391a0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bd7391a0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bd7391a0f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bd7391a0f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d7391a0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d7391a0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pring.io/projects/spring-boot" TargetMode="External"/><Relationship Id="rId4" Type="http://schemas.openxmlformats.org/officeDocument/2006/relationships/hyperlink" Target="https://www.postgresql.org/" TargetMode="External"/><Relationship Id="rId5" Type="http://schemas.openxmlformats.org/officeDocument/2006/relationships/hyperlink" Target="https://reactjs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9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ERASMUS APPLICATION EXTENSION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450" y="3343450"/>
            <a:ext cx="37878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#2A - ABKUY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Ahmet Şahin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Barış Tan Ünal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Kaan Berk Kabadayı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Uğur Can Altun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Yusuf Şenyüz</a:t>
            </a:r>
            <a:br>
              <a:rPr lang="en"/>
            </a:b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522775" y="289175"/>
            <a:ext cx="76884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Frontend</a:t>
            </a:r>
            <a:endParaRPr sz="4800"/>
          </a:p>
        </p:txBody>
      </p:sp>
      <p:sp>
        <p:nvSpPr>
          <p:cNvPr id="197" name="Google Shape;197;p26"/>
          <p:cNvSpPr txBox="1"/>
          <p:nvPr/>
        </p:nvSpPr>
        <p:spPr>
          <a:xfrm>
            <a:off x="560625" y="1469575"/>
            <a:ext cx="8203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 is chosen for the frontend of the application due to: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 Fast development process with component feature [3]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 Powerful libraries such as React Router, React Redux and Redux Toolkit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 Developer-friendly API call libraries such as Axios and RTK Query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75" y="140487"/>
            <a:ext cx="1356900" cy="11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652900" y="327425"/>
            <a:ext cx="76884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API Platform</a:t>
            </a:r>
            <a:endParaRPr sz="4800"/>
          </a:p>
        </p:txBody>
      </p:sp>
      <p:sp>
        <p:nvSpPr>
          <p:cNvPr id="204" name="Google Shape;204;p27"/>
          <p:cNvSpPr txBox="1"/>
          <p:nvPr/>
        </p:nvSpPr>
        <p:spPr>
          <a:xfrm>
            <a:off x="676050" y="1699700"/>
            <a:ext cx="779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Postman API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for API testing and integration [4].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Send requests for each new feature.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424" y="271075"/>
            <a:ext cx="1870849" cy="11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Assumptions</a:t>
            </a:r>
            <a:endParaRPr b="0"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International Students Office uploads a valid Excel file with proper column order (total points, student ID’s, preferred universities).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The information about the students such as their faculty, department, 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curriculum; is present on STARS system.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One user can only have one user type (an Erasmus coordinator cannot be a course coordinator).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“Spring Boot,”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https://spring.io/projects/spring-boot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[Accessed: 20-Dec-2022].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P. S. Q. L. G. D. Group,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20-Dec-2022. 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https://www.postgresql.org/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[Accessed: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20-Dec-2022].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“React – a JavaScript library for building user interfaces,”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A JavaScript library for building user interfaces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[Online]. Available: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https://reactjs.org/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[Accessed: 20-Dec-2022].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[Online]. Available: https://www.postman.com/. [Accessed: 20-Dec-2022].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Outline</a:t>
            </a:r>
            <a:endParaRPr sz="4800"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25175" y="1322450"/>
            <a:ext cx="40800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1</a:t>
            </a:r>
            <a:r>
              <a:rPr lang="en" sz="1600" u="sng">
                <a:solidFill>
                  <a:schemeClr val="lt1"/>
                </a:solidFill>
              </a:rPr>
              <a:t>.0. Design Patterns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</a:rPr>
              <a:t>2.0 Tech Stack</a:t>
            </a:r>
            <a:endParaRPr sz="16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3.0. Erasmus Process</a:t>
            </a:r>
            <a:br>
              <a:rPr lang="en" sz="1600" u="sng">
                <a:solidFill>
                  <a:srgbClr val="FFFFFF"/>
                </a:solidFill>
              </a:rPr>
            </a:br>
            <a:r>
              <a:rPr lang="en" sz="1600" u="sng">
                <a:solidFill>
                  <a:srgbClr val="FFFFFF"/>
                </a:solidFill>
              </a:rPr>
              <a:t>	</a:t>
            </a:r>
            <a:r>
              <a:rPr lang="en" u="sng">
                <a:solidFill>
                  <a:srgbClr val="FFFFFF"/>
                </a:solidFill>
              </a:rPr>
              <a:t>3.1. Login and User Types</a:t>
            </a:r>
            <a:br>
              <a:rPr lang="en" u="sng">
                <a:solidFill>
                  <a:srgbClr val="FFFFFF"/>
                </a:solidFill>
              </a:rPr>
            </a:br>
            <a:r>
              <a:rPr lang="en" u="sng">
                <a:solidFill>
                  <a:srgbClr val="FFFFFF"/>
                </a:solidFill>
              </a:rPr>
              <a:t>	3.2. Placement Procedure</a:t>
            </a:r>
            <a:br>
              <a:rPr lang="en" u="sng">
                <a:solidFill>
                  <a:srgbClr val="FFFFFF"/>
                </a:solidFill>
              </a:rPr>
            </a:br>
            <a:r>
              <a:rPr lang="en" u="sng">
                <a:solidFill>
                  <a:srgbClr val="FFFFFF"/>
                </a:solidFill>
              </a:rPr>
              <a:t>	3.3. Wish List Preparation &amp; Pre-Approval Form</a:t>
            </a:r>
            <a:br>
              <a:rPr lang="en" u="sng">
                <a:solidFill>
                  <a:srgbClr val="FFFFFF"/>
                </a:solidFill>
              </a:rPr>
            </a:br>
            <a:r>
              <a:rPr lang="en" u="sng">
                <a:solidFill>
                  <a:srgbClr val="FFFFFF"/>
                </a:solidFill>
              </a:rPr>
              <a:t>	3.4. Additional Features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br>
              <a:rPr lang="en"/>
            </a:br>
            <a:r>
              <a:rPr lang="en"/>
              <a:t>&amp; </a:t>
            </a:r>
            <a:br>
              <a:rPr lang="en"/>
            </a:br>
            <a:r>
              <a:rPr lang="en"/>
              <a:t>Solution</a:t>
            </a:r>
            <a:endParaRPr sz="3000"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1352625"/>
            <a:ext cx="34842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We have designed a web application that completes the functionalities of the existing website.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Automated placement algorithm.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need for paperwork.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to generate PDF’s of forms.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Design Patterns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Design Pattern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800" y="2088525"/>
            <a:ext cx="3586475" cy="27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8" y="3808795"/>
            <a:ext cx="4371824" cy="10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662838" y="2146425"/>
            <a:ext cx="4344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singleton for all “Service” classes.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Has only one instance.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Provides global point of access to the class.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Façade</a:t>
            </a:r>
            <a:r>
              <a:rPr lang="en"/>
              <a:t> Design Pattern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662838" y="2146425"/>
            <a:ext cx="434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Used Façade with “Controller” classes.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“Controller” classes have “Service” instances.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Provides a unified interface to a set of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interfaces.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Avoids tight coupling between clients and subsystems.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750" y="1238225"/>
            <a:ext cx="3944301" cy="361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Tech Stack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27800" y="304475"/>
            <a:ext cx="76884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Backend</a:t>
            </a:r>
            <a:endParaRPr sz="4800"/>
          </a:p>
        </p:txBody>
      </p:sp>
      <p:sp>
        <p:nvSpPr>
          <p:cNvPr id="183" name="Google Shape;183;p24"/>
          <p:cNvSpPr txBox="1"/>
          <p:nvPr/>
        </p:nvSpPr>
        <p:spPr>
          <a:xfrm>
            <a:off x="737400" y="1308825"/>
            <a:ext cx="76692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Spring Boot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Spring Boot was chosen for the backend of the application due to developers’ pre-existing experience with Java and Spring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Boot’s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many advantages such as: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XML configuration is required [1]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need to make sure having all the bean dependencies being declared properly in the context file [1]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Configuration [1]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Large Community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many more!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7868" l="0" r="1370" t="0"/>
          <a:stretch/>
        </p:blipFill>
        <p:spPr>
          <a:xfrm>
            <a:off x="5184300" y="459225"/>
            <a:ext cx="2668700" cy="13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614625" y="373350"/>
            <a:ext cx="76884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Database</a:t>
            </a:r>
            <a:endParaRPr sz="4800"/>
          </a:p>
        </p:txBody>
      </p:sp>
      <p:sp>
        <p:nvSpPr>
          <p:cNvPr id="190" name="Google Shape;190;p25"/>
          <p:cNvSpPr txBox="1"/>
          <p:nvPr/>
        </p:nvSpPr>
        <p:spPr>
          <a:xfrm>
            <a:off x="390350" y="1362425"/>
            <a:ext cx="8350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PostgreSQL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PostgreSQL is chosen for the database of the application due to: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Large Community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Compatible with Spring Boot [2]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Relational-Database [2]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024" y="290875"/>
            <a:ext cx="1543800" cy="15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